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316" r:id="rId12"/>
    <p:sldId id="317" r:id="rId13"/>
    <p:sldId id="318" r:id="rId14"/>
    <p:sldId id="319" r:id="rId15"/>
    <p:sldId id="260" r:id="rId16"/>
    <p:sldId id="320" r:id="rId17"/>
    <p:sldId id="321" r:id="rId18"/>
    <p:sldId id="263" r:id="rId19"/>
    <p:sldId id="277" r:id="rId20"/>
    <p:sldId id="280" r:id="rId21"/>
    <p:sldId id="283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1" autoAdjust="0"/>
    <p:restoredTop sz="96197"/>
  </p:normalViewPr>
  <p:slideViewPr>
    <p:cSldViewPr snapToGrid="0" showGuides="1">
      <p:cViewPr varScale="1">
        <p:scale>
          <a:sx n="117" d="100"/>
          <a:sy n="117" d="100"/>
        </p:scale>
        <p:origin x="20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2023. 5. 4.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45158" y="4967100"/>
            <a:ext cx="970169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(230504)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23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옷 피팅 샘플 작업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렌더링 연동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셋 제작</a:t>
            </a:r>
            <a:endParaRPr lang="en-US" altLang="ko-KR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로보</a:t>
            </a:r>
            <a:r>
              <a:rPr lang="ko-KR" altLang="en-US" dirty="0"/>
              <a:t> </a:t>
            </a:r>
            <a:r>
              <a:rPr lang="ko-KR" altLang="en-US" dirty="0" err="1"/>
              <a:t>플로우로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사용 및 증폭 선택</a:t>
            </a:r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트레이닝 셋을 통해 </a:t>
            </a:r>
            <a:r>
              <a:rPr lang="en-US" altLang="ko-KR" dirty="0"/>
              <a:t>YOLO</a:t>
            </a:r>
            <a:r>
              <a:rPr lang="ko-KR" altLang="en-US" dirty="0"/>
              <a:t>를 통한 </a:t>
            </a:r>
            <a:r>
              <a:rPr lang="en-US" altLang="ko-KR" dirty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38940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주요 작업 시퀀스 다이어그램 작성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3677" y="1804115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9212CC70-AC9D-CE6E-C454-4F039E1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77" y="373226"/>
            <a:ext cx="3336925" cy="1481455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B0E8D708-46CA-34A6-8B58-248EACA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92" y="2065725"/>
            <a:ext cx="2429760" cy="439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03A0B-6170-46BE-19E8-1B35160F39C2}"/>
              </a:ext>
            </a:extLst>
          </p:cNvPr>
          <p:cNvSpPr txBox="1"/>
          <p:nvPr/>
        </p:nvSpPr>
        <p:spPr>
          <a:xfrm>
            <a:off x="537477" y="6419431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상품조회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CCCFA953-AC29-484A-3FBD-11395259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97" y="373226"/>
            <a:ext cx="4759960" cy="2354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4F277-8F76-F3DE-F453-F9C27E9200A3}"/>
              </a:ext>
            </a:extLst>
          </p:cNvPr>
          <p:cNvSpPr txBox="1"/>
          <p:nvPr/>
        </p:nvSpPr>
        <p:spPr>
          <a:xfrm>
            <a:off x="5874747" y="2686393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상품구매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9" name="그림 8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BA44A153-53B1-7D21-7FEC-88D6F4CBB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7" y="2960327"/>
            <a:ext cx="3949700" cy="3446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741BE-331B-49D6-B024-870945E04A7A}"/>
              </a:ext>
            </a:extLst>
          </p:cNvPr>
          <p:cNvSpPr txBox="1"/>
          <p:nvPr/>
        </p:nvSpPr>
        <p:spPr>
          <a:xfrm>
            <a:off x="5961515" y="6428136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 err="1"/>
              <a:t>아바타조회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2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403C-AA4A-0DC6-0A5F-AE434A26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9" y="371959"/>
            <a:ext cx="4758350" cy="611408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84ED68-1AFF-DA23-1E59-9BB30FEDE581}"/>
              </a:ext>
            </a:extLst>
          </p:cNvPr>
          <p:cNvCxnSpPr>
            <a:cxnSpLocks/>
          </p:cNvCxnSpPr>
          <p:nvPr/>
        </p:nvCxnSpPr>
        <p:spPr>
          <a:xfrm flipH="1">
            <a:off x="4136571" y="4463143"/>
            <a:ext cx="3026229" cy="897049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59DACD2-F238-63EC-C466-1E1292F7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25" y="360781"/>
            <a:ext cx="4452076" cy="2928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C68892-A7A7-E605-EA09-3A43D7663DCB}"/>
              </a:ext>
            </a:extLst>
          </p:cNvPr>
          <p:cNvSpPr txBox="1"/>
          <p:nvPr/>
        </p:nvSpPr>
        <p:spPr>
          <a:xfrm>
            <a:off x="6153759" y="4151910"/>
            <a:ext cx="54823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서버를 연 후</a:t>
            </a:r>
            <a:endParaRPr lang="en-US" altLang="ko-KR" sz="1600" dirty="0"/>
          </a:p>
          <a:p>
            <a:pPr algn="ctr"/>
            <a:r>
              <a:rPr lang="en-US" altLang="ko-KR" sz="1600" dirty="0"/>
              <a:t>inner</a:t>
            </a:r>
            <a:r>
              <a:rPr lang="ko-KR" altLang="en-US" sz="1600" dirty="0"/>
              <a:t> 태그로 의류 모델 임시 삽입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이후 </a:t>
            </a:r>
            <a:r>
              <a:rPr lang="ko-KR" altLang="en-US" sz="1600" dirty="0" err="1"/>
              <a:t>렌더러</a:t>
            </a:r>
            <a:r>
              <a:rPr lang="ko-KR" altLang="en-US" sz="1600" dirty="0"/>
              <a:t> 서버 삽입 방향이 아닌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자체를 삽입하는 방향을 고안해 볼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pix2pix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코랩을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임시 결과물 도출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21860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380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 및 시나리오 작성 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716828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4,15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b="0" dirty="0"/>
                        <a:t>시퀀스 시나리오 작성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렌더러</a:t>
                      </a:r>
                      <a:r>
                        <a:rPr lang="ko-KR" altLang="en-US" sz="1400" b="0" dirty="0"/>
                        <a:t> 임시 연동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1000</Words>
  <Application>Microsoft Macintosh PowerPoint</Application>
  <PresentationFormat>와이드스크린</PresentationFormat>
  <Paragraphs>370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141</cp:revision>
  <dcterms:created xsi:type="dcterms:W3CDTF">2021-10-22T06:13:27Z</dcterms:created>
  <dcterms:modified xsi:type="dcterms:W3CDTF">2023-05-03T17:06:25Z</dcterms:modified>
</cp:coreProperties>
</file>